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51254B-3761-0561-40AE-FF52EEEC0EEB}"/>
              </a:ext>
            </a:extLst>
          </p:cNvPr>
          <p:cNvCxnSpPr>
            <a:cxnSpLocks/>
          </p:cNvCxnSpPr>
          <p:nvPr/>
        </p:nvCxnSpPr>
        <p:spPr>
          <a:xfrm flipH="1">
            <a:off x="3547868" y="1588045"/>
            <a:ext cx="31153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1DF202AE-113E-4BD8-B122-C48E49F8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" y="125396"/>
            <a:ext cx="3445039" cy="165249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9" name="Picture 1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89E5C93-7282-E8B0-1B13-4CD52D4ED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91" y="1724968"/>
            <a:ext cx="3466045" cy="16314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Picture 1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A55908-BDAB-AD87-FD65-34EC24E0D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488" y="3303534"/>
            <a:ext cx="3494053" cy="163849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7" name="Picture 1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11EE3B7-C97E-28BD-7A73-7A05E1C28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193" y="4889102"/>
            <a:ext cx="3480050" cy="167350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9F1984-8564-07BD-BDCA-07341B501D7C}"/>
              </a:ext>
            </a:extLst>
          </p:cNvPr>
          <p:cNvSpPr/>
          <p:nvPr/>
        </p:nvSpPr>
        <p:spPr>
          <a:xfrm>
            <a:off x="3199075" y="14526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BD5F03-74CE-01FB-9640-9F81FC7FB1D0}"/>
              </a:ext>
            </a:extLst>
          </p:cNvPr>
          <p:cNvSpPr/>
          <p:nvPr/>
        </p:nvSpPr>
        <p:spPr>
          <a:xfrm>
            <a:off x="5077717" y="174301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0C1F05-6DFE-047B-46B3-2670D4978B2F}"/>
              </a:ext>
            </a:extLst>
          </p:cNvPr>
          <p:cNvSpPr/>
          <p:nvPr/>
        </p:nvSpPr>
        <p:spPr>
          <a:xfrm>
            <a:off x="7679656" y="332535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3FF2CD-85D0-0F8C-FF6C-D4A9F9914D24}"/>
              </a:ext>
            </a:extLst>
          </p:cNvPr>
          <p:cNvSpPr/>
          <p:nvPr/>
        </p:nvSpPr>
        <p:spPr>
          <a:xfrm>
            <a:off x="10268604" y="491272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C22730-6AD2-2B66-1713-82942F5540E7}"/>
              </a:ext>
            </a:extLst>
          </p:cNvPr>
          <p:cNvSpPr txBox="1"/>
          <p:nvPr/>
        </p:nvSpPr>
        <p:spPr>
          <a:xfrm>
            <a:off x="3917088" y="938822"/>
            <a:ext cx="1003213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Type ‘RED’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65BA5A6-AE1E-8F9E-D56F-96B0CC5B5B5B}"/>
              </a:ext>
            </a:extLst>
          </p:cNvPr>
          <p:cNvCxnSpPr>
            <a:cxnSpLocks/>
          </p:cNvCxnSpPr>
          <p:nvPr/>
        </p:nvCxnSpPr>
        <p:spPr>
          <a:xfrm flipH="1">
            <a:off x="3320226" y="1076005"/>
            <a:ext cx="59686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11A53BF-930F-80EC-3563-0521DEF2D418}"/>
              </a:ext>
            </a:extLst>
          </p:cNvPr>
          <p:cNvSpPr txBox="1"/>
          <p:nvPr/>
        </p:nvSpPr>
        <p:spPr>
          <a:xfrm>
            <a:off x="5763540" y="2527854"/>
            <a:ext cx="1183073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Type ‘AMBER’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5405932-6044-08E3-5B7E-1F05BA16CE5D}"/>
              </a:ext>
            </a:extLst>
          </p:cNvPr>
          <p:cNvCxnSpPr>
            <a:cxnSpLocks/>
          </p:cNvCxnSpPr>
          <p:nvPr/>
        </p:nvCxnSpPr>
        <p:spPr>
          <a:xfrm flipH="1">
            <a:off x="5166678" y="2665037"/>
            <a:ext cx="59686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03AE7BC-3DE8-7987-2FE6-3B5865142BBD}"/>
              </a:ext>
            </a:extLst>
          </p:cNvPr>
          <p:cNvSpPr txBox="1"/>
          <p:nvPr/>
        </p:nvSpPr>
        <p:spPr>
          <a:xfrm>
            <a:off x="8341506" y="4114582"/>
            <a:ext cx="1271305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Type ‘YELLOW’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6063957-FE45-93C3-07F8-549BB936A167}"/>
              </a:ext>
            </a:extLst>
          </p:cNvPr>
          <p:cNvCxnSpPr>
            <a:cxnSpLocks/>
          </p:cNvCxnSpPr>
          <p:nvPr/>
        </p:nvCxnSpPr>
        <p:spPr>
          <a:xfrm flipH="1">
            <a:off x="7744644" y="4251765"/>
            <a:ext cx="59686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33EAEEA-B142-E884-325E-47E007E696C0}"/>
              </a:ext>
            </a:extLst>
          </p:cNvPr>
          <p:cNvSpPr txBox="1"/>
          <p:nvPr/>
        </p:nvSpPr>
        <p:spPr>
          <a:xfrm>
            <a:off x="10959573" y="5715613"/>
            <a:ext cx="1183073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Type ‘GREEN’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ABF4AC-5F4E-EA41-0DF4-2D5E924469B5}"/>
              </a:ext>
            </a:extLst>
          </p:cNvPr>
          <p:cNvCxnSpPr>
            <a:cxnSpLocks/>
          </p:cNvCxnSpPr>
          <p:nvPr/>
        </p:nvCxnSpPr>
        <p:spPr>
          <a:xfrm flipH="1">
            <a:off x="10362711" y="5852796"/>
            <a:ext cx="59686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1FC08CF7-8722-5046-84AF-0844E1501390}"/>
              </a:ext>
            </a:extLst>
          </p:cNvPr>
          <p:cNvSpPr txBox="1"/>
          <p:nvPr/>
        </p:nvSpPr>
        <p:spPr>
          <a:xfrm>
            <a:off x="3791907" y="1426254"/>
            <a:ext cx="1003213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‘OK’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10747ED-6103-ADF2-118B-6D1B9F2EBF93}"/>
              </a:ext>
            </a:extLst>
          </p:cNvPr>
          <p:cNvCxnSpPr>
            <a:cxnSpLocks/>
          </p:cNvCxnSpPr>
          <p:nvPr/>
        </p:nvCxnSpPr>
        <p:spPr>
          <a:xfrm flipH="1">
            <a:off x="5437436" y="3169835"/>
            <a:ext cx="311534" cy="0"/>
          </a:xfrm>
          <a:prstGeom prst="straightConnector1">
            <a:avLst/>
          </a:prstGeom>
          <a:ln w="31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0FA3494-4EFB-1602-602F-0D8515132048}"/>
              </a:ext>
            </a:extLst>
          </p:cNvPr>
          <p:cNvSpPr txBox="1"/>
          <p:nvPr/>
        </p:nvSpPr>
        <p:spPr>
          <a:xfrm>
            <a:off x="5681475" y="3008044"/>
            <a:ext cx="1003213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‘OK’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291EB2B-9C21-DA94-C7F2-1F506C676216}"/>
              </a:ext>
            </a:extLst>
          </p:cNvPr>
          <p:cNvCxnSpPr>
            <a:cxnSpLocks/>
          </p:cNvCxnSpPr>
          <p:nvPr/>
        </p:nvCxnSpPr>
        <p:spPr>
          <a:xfrm flipH="1">
            <a:off x="8032139" y="4749905"/>
            <a:ext cx="31153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86BCA41-8BDB-F73A-A569-974FD2137013}"/>
              </a:ext>
            </a:extLst>
          </p:cNvPr>
          <p:cNvSpPr txBox="1"/>
          <p:nvPr/>
        </p:nvSpPr>
        <p:spPr>
          <a:xfrm>
            <a:off x="8276178" y="4588114"/>
            <a:ext cx="1003213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‘OK’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DEAA79D-8A5C-5F31-6A0E-718BBBE83344}"/>
              </a:ext>
            </a:extLst>
          </p:cNvPr>
          <p:cNvCxnSpPr>
            <a:cxnSpLocks/>
          </p:cNvCxnSpPr>
          <p:nvPr/>
        </p:nvCxnSpPr>
        <p:spPr>
          <a:xfrm flipH="1">
            <a:off x="10614636" y="6378213"/>
            <a:ext cx="31153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0CB5E58-7990-474C-0EC3-23FE7E38C271}"/>
              </a:ext>
            </a:extLst>
          </p:cNvPr>
          <p:cNvSpPr txBox="1"/>
          <p:nvPr/>
        </p:nvSpPr>
        <p:spPr>
          <a:xfrm>
            <a:off x="10858675" y="6216422"/>
            <a:ext cx="1003213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‘OK’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CE9446-C647-918E-87AE-E78CE9D33833}"/>
              </a:ext>
            </a:extLst>
          </p:cNvPr>
          <p:cNvSpPr txBox="1"/>
          <p:nvPr/>
        </p:nvSpPr>
        <p:spPr>
          <a:xfrm>
            <a:off x="214143" y="3496601"/>
            <a:ext cx="1569401" cy="286232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Note:  On this occasion, step 2 states ‘</a:t>
            </a:r>
            <a:r>
              <a:rPr lang="en-US" sz="1200" dirty="0" err="1"/>
              <a:t>customised</a:t>
            </a:r>
            <a:r>
              <a:rPr lang="en-US" sz="1200" dirty="0"/>
              <a:t> Format’.  That is because, at the time of creating this rule, there is no drop-down option ‘Amber Fill’.  Instead, select the </a:t>
            </a:r>
            <a:r>
              <a:rPr lang="en-US" sz="1200" dirty="0" err="1"/>
              <a:t>Customised</a:t>
            </a:r>
            <a:r>
              <a:rPr lang="en-US" sz="1200" dirty="0"/>
              <a:t> Format, then when the next window opens, select (a) ‘Fill’ tab (b) ‘Amber’ </a:t>
            </a:r>
            <a:r>
              <a:rPr lang="en-US" sz="1200" dirty="0" err="1"/>
              <a:t>colour</a:t>
            </a:r>
            <a:r>
              <a:rPr lang="en-US" sz="1200" dirty="0"/>
              <a:t> (c) ‘OK’.</a:t>
            </a:r>
          </a:p>
        </p:txBody>
      </p:sp>
      <p:pic>
        <p:nvPicPr>
          <p:cNvPr id="32" name="Picture 31" descr="Graphical user interface&#10;&#10;Description automatically generated">
            <a:extLst>
              <a:ext uri="{FF2B5EF4-FFF2-40B4-BE49-F238E27FC236}">
                <a16:creationId xmlns:a16="http://schemas.microsoft.com/office/drawing/2014/main" id="{7D133AB7-0ED3-F881-9393-37D90B5E4F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589" y="4393903"/>
            <a:ext cx="1979319" cy="19174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4D788DA-6750-CB8E-EF76-8482B07FC67D}"/>
              </a:ext>
            </a:extLst>
          </p:cNvPr>
          <p:cNvCxnSpPr>
            <a:cxnSpLocks/>
          </p:cNvCxnSpPr>
          <p:nvPr/>
        </p:nvCxnSpPr>
        <p:spPr>
          <a:xfrm>
            <a:off x="1783544" y="4559978"/>
            <a:ext cx="176367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49A8D98-33CA-5A97-616A-439E94F8FCC4}"/>
              </a:ext>
            </a:extLst>
          </p:cNvPr>
          <p:cNvCxnSpPr>
            <a:cxnSpLocks/>
          </p:cNvCxnSpPr>
          <p:nvPr/>
        </p:nvCxnSpPr>
        <p:spPr>
          <a:xfrm>
            <a:off x="1783544" y="4801150"/>
            <a:ext cx="662138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9A63B57-C496-AE31-5EC6-9498F18683BE}"/>
              </a:ext>
            </a:extLst>
          </p:cNvPr>
          <p:cNvCxnSpPr>
            <a:cxnSpLocks/>
          </p:cNvCxnSpPr>
          <p:nvPr/>
        </p:nvCxnSpPr>
        <p:spPr>
          <a:xfrm>
            <a:off x="1669461" y="6218352"/>
            <a:ext cx="2369010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5E8AD7D-C186-B2CC-04F6-909BBE0A14B8}"/>
              </a:ext>
            </a:extLst>
          </p:cNvPr>
          <p:cNvSpPr/>
          <p:nvPr/>
        </p:nvSpPr>
        <p:spPr>
          <a:xfrm>
            <a:off x="303064" y="3297466"/>
            <a:ext cx="447525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697822-D2B7-E03A-B887-9C39CC14FC6B}"/>
              </a:ext>
            </a:extLst>
          </p:cNvPr>
          <p:cNvSpPr/>
          <p:nvPr/>
        </p:nvSpPr>
        <p:spPr>
          <a:xfrm>
            <a:off x="2673677" y="2972510"/>
            <a:ext cx="389206" cy="121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0AE8DE12-E9BC-B7BF-D003-7FCBE0711EDA}"/>
              </a:ext>
            </a:extLst>
          </p:cNvPr>
          <p:cNvCxnSpPr>
            <a:endCxn id="31" idx="0"/>
          </p:cNvCxnSpPr>
          <p:nvPr/>
        </p:nvCxnSpPr>
        <p:spPr>
          <a:xfrm flipV="1">
            <a:off x="1669461" y="2972510"/>
            <a:ext cx="1198819" cy="812985"/>
          </a:xfrm>
          <a:prstGeom prst="bentConnector4">
            <a:avLst>
              <a:gd name="adj1" fmla="val 41884"/>
              <a:gd name="adj2" fmla="val 71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3435A0B5-EA7A-748B-B490-69274791DADB}"/>
              </a:ext>
            </a:extLst>
          </p:cNvPr>
          <p:cNvSpPr txBox="1">
            <a:spLocks/>
          </p:cNvSpPr>
          <p:nvPr/>
        </p:nvSpPr>
        <p:spPr>
          <a:xfrm>
            <a:off x="10783670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26</a:t>
            </a:r>
          </a:p>
        </p:txBody>
      </p:sp>
    </p:spTree>
    <p:extLst>
      <p:ext uri="{BB962C8B-B14F-4D97-AF65-F5344CB8AC3E}">
        <p14:creationId xmlns:p14="http://schemas.microsoft.com/office/powerpoint/2010/main" val="3827760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108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33</cp:revision>
  <dcterms:created xsi:type="dcterms:W3CDTF">2018-11-18T20:12:59Z</dcterms:created>
  <dcterms:modified xsi:type="dcterms:W3CDTF">2023-12-07T20:27:25Z</dcterms:modified>
</cp:coreProperties>
</file>