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1524AFB-4ED4-D254-A9A5-AABCDCA56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892" y="720186"/>
            <a:ext cx="7772400" cy="505858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641E6-0FF8-1142-553C-19C235E7274A}"/>
              </a:ext>
            </a:extLst>
          </p:cNvPr>
          <p:cNvSpPr txBox="1"/>
          <p:nvPr/>
        </p:nvSpPr>
        <p:spPr>
          <a:xfrm>
            <a:off x="4863894" y="2836809"/>
            <a:ext cx="5011626" cy="22467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data validation has been created, Excel will return you to the ‘Benefit Profiles’ worksheet.  Select the drop-down arrow to check/see the Data Validation created in the previous steps.  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Copy field C4 and paste it into C5 and C6 below. 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Check, then complete the data validation steps again for all columns tagged with ‘Contains Data Validations’ (the first rows, of each of the 4 tables in image 32, show where the data validations are required).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EA3249-8CB4-D964-639C-68466EFCECA0}"/>
              </a:ext>
            </a:extLst>
          </p:cNvPr>
          <p:cNvSpPr/>
          <p:nvPr/>
        </p:nvSpPr>
        <p:spPr>
          <a:xfrm>
            <a:off x="4362179" y="2067951"/>
            <a:ext cx="96085" cy="70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1D4A94CC-AF73-EFEC-F53B-2BEF41A43759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>
            <a:off x="4410230" y="2138298"/>
            <a:ext cx="453665" cy="1821897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C2B6109D-3E59-C8D5-12A3-0F3D686708B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37</a:t>
            </a:r>
          </a:p>
        </p:txBody>
      </p:sp>
    </p:spTree>
    <p:extLst>
      <p:ext uri="{BB962C8B-B14F-4D97-AF65-F5344CB8AC3E}">
        <p14:creationId xmlns:p14="http://schemas.microsoft.com/office/powerpoint/2010/main" val="75212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93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35</cp:revision>
  <dcterms:created xsi:type="dcterms:W3CDTF">2018-11-18T20:12:59Z</dcterms:created>
  <dcterms:modified xsi:type="dcterms:W3CDTF">2023-12-07T20:36:09Z</dcterms:modified>
</cp:coreProperties>
</file>